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69" r:id="rId5"/>
    <p:sldId id="270" r:id="rId6"/>
    <p:sldId id="257" r:id="rId7"/>
    <p:sldId id="258" r:id="rId8"/>
    <p:sldId id="259" r:id="rId9"/>
    <p:sldId id="262" r:id="rId10"/>
    <p:sldId id="273" r:id="rId11"/>
    <p:sldId id="265" r:id="rId12"/>
    <p:sldId id="266" r:id="rId13"/>
    <p:sldId id="263" r:id="rId14"/>
    <p:sldId id="264" r:id="rId15"/>
    <p:sldId id="271" r:id="rId16"/>
    <p:sldId id="272" r:id="rId17"/>
    <p:sldId id="267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B8AE-5393-42CF-A08E-E89E9F23A80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2AEA-4A6B-4943-ABF3-26C778E8F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bW5Dz7m1Zg4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vimeo.com/151301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762000"/>
          </a:xfrm>
        </p:spPr>
        <p:txBody>
          <a:bodyPr/>
          <a:lstStyle/>
          <a:p>
            <a:r>
              <a:rPr lang="en-US" dirty="0" smtClean="0"/>
              <a:t>Summer 2012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74601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Summer </a:t>
            </a:r>
            <a:endParaRPr lang="en-US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Youth Events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Steubenville North- Rochester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THE EI8HTH DAY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7" name="Picture 6" descr="group pic 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3761232" cy="2359152"/>
          </a:xfrm>
          <a:prstGeom prst="rect">
            <a:avLst/>
          </a:prstGeom>
        </p:spPr>
      </p:pic>
      <p:pic>
        <p:nvPicPr>
          <p:cNvPr id="8" name="Picture 7" descr="Steubenville 2011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52400"/>
            <a:ext cx="3505200" cy="2628900"/>
          </a:xfrm>
          <a:prstGeom prst="rect">
            <a:avLst/>
          </a:prstGeom>
        </p:spPr>
      </p:pic>
      <p:pic>
        <p:nvPicPr>
          <p:cNvPr id="9" name="Picture 8" descr="Steubenville 2011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962400"/>
            <a:ext cx="3352800" cy="2514600"/>
          </a:xfrm>
          <a:prstGeom prst="rect">
            <a:avLst/>
          </a:prstGeom>
        </p:spPr>
      </p:pic>
      <p:pic>
        <p:nvPicPr>
          <p:cNvPr id="10" name="Picture 9" descr="Steubenville Han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40386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Totus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Tuus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When: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July 16-20 for grades 1-6 from 9-2:30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	July 15-19 for grades 7-12 from 7:30-9:30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Where: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Our Lady of Good Counsel,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Wilmont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Summer program to help students “grow in the understanding of, and strengthen their faith in, Jesus Christ.”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This program is designed for grades 1-12 and we would love to see everyone participate!</a:t>
            </a:r>
          </a:p>
          <a:p>
            <a:pPr lvl="1">
              <a:buNone/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tus Tuus water balloon toss.jpg"/>
          <p:cNvPicPr>
            <a:picLocks noChangeAspect="1"/>
          </p:cNvPicPr>
          <p:nvPr/>
        </p:nvPicPr>
        <p:blipFill>
          <a:blip r:embed="rId2" cstate="print"/>
          <a:srcRect t="5263" b="5263"/>
          <a:stretch>
            <a:fillRect/>
          </a:stretch>
        </p:blipFill>
        <p:spPr>
          <a:xfrm>
            <a:off x="4495800" y="1752600"/>
            <a:ext cx="3860800" cy="2590800"/>
          </a:xfrm>
          <a:prstGeom prst="rect">
            <a:avLst/>
          </a:prstGeom>
        </p:spPr>
      </p:pic>
      <p:pic>
        <p:nvPicPr>
          <p:cNvPr id="9" name="Picture 8" descr="Totus Tuus frisbee.jpg"/>
          <p:cNvPicPr>
            <a:picLocks noChangeAspect="1"/>
          </p:cNvPicPr>
          <p:nvPr/>
        </p:nvPicPr>
        <p:blipFill>
          <a:blip r:embed="rId3" cstate="print"/>
          <a:srcRect l="20455" t="18182" r="13636" b="15152"/>
          <a:stretch>
            <a:fillRect/>
          </a:stretch>
        </p:blipFill>
        <p:spPr>
          <a:xfrm>
            <a:off x="5257800" y="0"/>
            <a:ext cx="2209800" cy="1676400"/>
          </a:xfrm>
          <a:prstGeom prst="rect">
            <a:avLst/>
          </a:prstGeom>
        </p:spPr>
      </p:pic>
      <p:pic>
        <p:nvPicPr>
          <p:cNvPr id="10" name="Picture 9" descr="Totus Tuus marshmallows.jpg"/>
          <p:cNvPicPr>
            <a:picLocks noChangeAspect="1"/>
          </p:cNvPicPr>
          <p:nvPr/>
        </p:nvPicPr>
        <p:blipFill>
          <a:blip r:embed="rId4" cstate="print"/>
          <a:srcRect t="11905" r="3571"/>
          <a:stretch>
            <a:fillRect/>
          </a:stretch>
        </p:blipFill>
        <p:spPr>
          <a:xfrm>
            <a:off x="152400" y="3733800"/>
            <a:ext cx="4114800" cy="2819400"/>
          </a:xfrm>
          <a:prstGeom prst="rect">
            <a:avLst/>
          </a:prstGeom>
        </p:spPr>
      </p:pic>
      <p:pic>
        <p:nvPicPr>
          <p:cNvPr id="13" name="Picture 12" descr="Totus Tuus wet and happy.jpg"/>
          <p:cNvPicPr>
            <a:picLocks noChangeAspect="1"/>
          </p:cNvPicPr>
          <p:nvPr/>
        </p:nvPicPr>
        <p:blipFill>
          <a:blip r:embed="rId5" cstate="print"/>
          <a:srcRect t="21053"/>
          <a:stretch>
            <a:fillRect/>
          </a:stretch>
        </p:blipFill>
        <p:spPr>
          <a:xfrm>
            <a:off x="5105400" y="4419600"/>
            <a:ext cx="3860800" cy="2286000"/>
          </a:xfrm>
          <a:prstGeom prst="rect">
            <a:avLst/>
          </a:prstGeom>
        </p:spPr>
      </p:pic>
      <p:pic>
        <p:nvPicPr>
          <p:cNvPr id="11" name="Picture 10" descr="Totus Tuus water.jpg"/>
          <p:cNvPicPr>
            <a:picLocks noChangeAspect="1"/>
          </p:cNvPicPr>
          <p:nvPr/>
        </p:nvPicPr>
        <p:blipFill>
          <a:blip r:embed="rId6" cstate="print"/>
          <a:srcRect l="1563" t="12500" b="15625"/>
          <a:stretch>
            <a:fillRect/>
          </a:stretch>
        </p:blipFill>
        <p:spPr>
          <a:xfrm>
            <a:off x="0" y="0"/>
            <a:ext cx="3200400" cy="1752600"/>
          </a:xfrm>
          <a:prstGeom prst="rect">
            <a:avLst/>
          </a:prstGeom>
        </p:spPr>
      </p:pic>
      <p:pic>
        <p:nvPicPr>
          <p:cNvPr id="8" name="Picture 7" descr="Totus Tuus Fire.jpg"/>
          <p:cNvPicPr>
            <a:picLocks noChangeAspect="1"/>
          </p:cNvPicPr>
          <p:nvPr/>
        </p:nvPicPr>
        <p:blipFill>
          <a:blip r:embed="rId7" cstate="print"/>
          <a:srcRect l="7895"/>
          <a:stretch>
            <a:fillRect/>
          </a:stretch>
        </p:blipFill>
        <p:spPr>
          <a:xfrm>
            <a:off x="1676400" y="1447800"/>
            <a:ext cx="26670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pathways tec logo B&amp;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55" b="4555"/>
          <a:stretch>
            <a:fillRect/>
          </a:stretch>
        </p:blipFill>
        <p:spPr>
          <a:xfrm>
            <a:off x="533400" y="304800"/>
            <a:ext cx="3124200" cy="234315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33400" y="2819400"/>
            <a:ext cx="8001000" cy="3352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Who</a:t>
            </a:r>
            <a:r>
              <a:rPr lang="en-US" sz="3200" dirty="0" smtClean="0">
                <a:solidFill>
                  <a:srgbClr val="C00000"/>
                </a:solidFill>
              </a:rPr>
              <a:t>: Anybody 16 </a:t>
            </a:r>
            <a:r>
              <a:rPr lang="en-US" sz="3200" dirty="0" smtClean="0">
                <a:solidFill>
                  <a:srgbClr val="C00000"/>
                </a:solidFill>
              </a:rPr>
              <a:t>years </a:t>
            </a:r>
            <a:r>
              <a:rPr lang="en-US" sz="3200" dirty="0" smtClean="0">
                <a:solidFill>
                  <a:srgbClr val="C00000"/>
                </a:solidFill>
              </a:rPr>
              <a:t>and older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What</a:t>
            </a:r>
            <a:r>
              <a:rPr lang="en-US" sz="3200" dirty="0" smtClean="0">
                <a:solidFill>
                  <a:srgbClr val="C00000"/>
                </a:solidFill>
              </a:rPr>
              <a:t>: Three Day Spiritual Retreat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When</a:t>
            </a:r>
            <a:r>
              <a:rPr lang="en-US" sz="3200" dirty="0" smtClean="0">
                <a:solidFill>
                  <a:srgbClr val="C00000"/>
                </a:solidFill>
              </a:rPr>
              <a:t>: July 20-22, 2012 and </a:t>
            </a:r>
            <a:r>
              <a:rPr lang="en-US" sz="3200" dirty="0" smtClean="0">
                <a:solidFill>
                  <a:srgbClr val="C00000"/>
                </a:solidFill>
              </a:rPr>
              <a:t>October 19-21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Where</a:t>
            </a:r>
            <a:r>
              <a:rPr lang="en-US" sz="3200" dirty="0" smtClean="0">
                <a:solidFill>
                  <a:srgbClr val="C00000"/>
                </a:solidFill>
              </a:rPr>
              <a:t>: Rochester in July, Mankato in October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Why</a:t>
            </a:r>
            <a:r>
              <a:rPr lang="en-US" sz="3200" dirty="0" smtClean="0">
                <a:solidFill>
                  <a:srgbClr val="C00000"/>
                </a:solidFill>
              </a:rPr>
              <a:t>: To experience the love of God in a </a:t>
            </a:r>
            <a:r>
              <a:rPr lang="en-US" sz="3200" dirty="0" smtClean="0">
                <a:solidFill>
                  <a:srgbClr val="C00000"/>
                </a:solidFill>
              </a:rPr>
              <a:t>	whole </a:t>
            </a:r>
            <a:r>
              <a:rPr lang="en-US" sz="3200" dirty="0" smtClean="0">
                <a:solidFill>
                  <a:srgbClr val="C00000"/>
                </a:solidFill>
              </a:rPr>
              <a:t>new way with </a:t>
            </a:r>
            <a:r>
              <a:rPr lang="en-US" sz="3200" dirty="0" smtClean="0">
                <a:solidFill>
                  <a:srgbClr val="C00000"/>
                </a:solidFill>
              </a:rPr>
              <a:t>others your age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1" name="Picture 10" descr="Bo Johnson T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28600"/>
            <a:ext cx="24384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C- Good Fri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0"/>
            <a:ext cx="4470400" cy="3352800"/>
          </a:xfrm>
          <a:prstGeom prst="rect">
            <a:avLst/>
          </a:prstGeom>
        </p:spPr>
      </p:pic>
      <p:pic>
        <p:nvPicPr>
          <p:cNvPr id="2" name="Picture 1" descr="AT TEC- 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29796" cy="3539516"/>
          </a:xfrm>
          <a:prstGeom prst="rect">
            <a:avLst/>
          </a:prstGeom>
        </p:spPr>
      </p:pic>
      <p:pic>
        <p:nvPicPr>
          <p:cNvPr id="3" name="Picture 2" descr="TEC- Lifel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0"/>
            <a:ext cx="47244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3505200"/>
            <a:ext cx="441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Top Left: </a:t>
            </a:r>
            <a:r>
              <a:rPr lang="en-US" sz="2800" dirty="0" smtClean="0">
                <a:solidFill>
                  <a:srgbClr val="0070C0"/>
                </a:solidFill>
              </a:rPr>
              <a:t>Leaving TEC</a:t>
            </a:r>
          </a:p>
          <a:p>
            <a:pPr algn="ctr"/>
            <a:r>
              <a:rPr lang="en-US" sz="2800" dirty="0" smtClean="0"/>
              <a:t>Top Right: </a:t>
            </a:r>
            <a:r>
              <a:rPr lang="en-US" sz="2800" dirty="0" err="1" smtClean="0">
                <a:solidFill>
                  <a:srgbClr val="0070C0"/>
                </a:solidFill>
              </a:rPr>
              <a:t>Lifelight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Still Friends</a:t>
            </a:r>
          </a:p>
          <a:p>
            <a:pPr algn="ctr"/>
            <a:r>
              <a:rPr lang="en-US" sz="2800" dirty="0" smtClean="0"/>
              <a:t>Bottom Left: </a:t>
            </a:r>
            <a:r>
              <a:rPr lang="en-US" sz="2800" dirty="0" smtClean="0">
                <a:solidFill>
                  <a:srgbClr val="0070C0"/>
                </a:solidFill>
              </a:rPr>
              <a:t>Good Friday get together with TEC friends</a:t>
            </a:r>
          </a:p>
          <a:p>
            <a:pPr algn="ctr"/>
            <a:r>
              <a:rPr lang="en-US" sz="2800" dirty="0" smtClean="0"/>
              <a:t>Point: </a:t>
            </a:r>
            <a:r>
              <a:rPr lang="en-US" sz="3200" b="1" dirty="0" smtClean="0">
                <a:solidFill>
                  <a:srgbClr val="7030A0"/>
                </a:solidFill>
              </a:rPr>
              <a:t>You make friends for LIFE!!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DCYC</a:t>
            </a:r>
            <a:br>
              <a:rPr lang="en-US" dirty="0" smtClean="0"/>
            </a:br>
            <a:r>
              <a:rPr lang="en-US" dirty="0" smtClean="0"/>
              <a:t>(Diocesan Catholic Youth Conference)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When: This Fall</a:t>
            </a:r>
          </a:p>
          <a:p>
            <a:r>
              <a:rPr lang="en-US" dirty="0" smtClean="0"/>
              <a:t>Where: Mankato</a:t>
            </a:r>
          </a:p>
          <a:p>
            <a:endParaRPr lang="en-US" dirty="0"/>
          </a:p>
          <a:p>
            <a:r>
              <a:rPr lang="en-US" dirty="0" smtClean="0"/>
              <a:t>More details to </a:t>
            </a:r>
            <a:r>
              <a:rPr lang="en-US" dirty="0" smtClean="0"/>
              <a:t>come but make plans to go because it is close and lots of fun!!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, Morgan, Brenna and Sh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3314700"/>
          </a:xfrm>
          <a:prstGeom prst="rect">
            <a:avLst/>
          </a:prstGeom>
        </p:spPr>
      </p:pic>
      <p:pic>
        <p:nvPicPr>
          <p:cNvPr id="4" name="Picture 3" descr="Brenna and Shay.jpg"/>
          <p:cNvPicPr>
            <a:picLocks noChangeAspect="1"/>
          </p:cNvPicPr>
          <p:nvPr/>
        </p:nvPicPr>
        <p:blipFill>
          <a:blip r:embed="rId3" cstate="print"/>
          <a:srcRect r="7447"/>
          <a:stretch>
            <a:fillRect/>
          </a:stretch>
        </p:blipFill>
        <p:spPr>
          <a:xfrm>
            <a:off x="0" y="3276600"/>
            <a:ext cx="4419600" cy="3581400"/>
          </a:xfrm>
          <a:prstGeom prst="rect">
            <a:avLst/>
          </a:prstGeom>
        </p:spPr>
      </p:pic>
      <p:pic>
        <p:nvPicPr>
          <p:cNvPr id="3" name="Picture 2" descr="DCYC 2010-1.jpg"/>
          <p:cNvPicPr>
            <a:picLocks noChangeAspect="1"/>
          </p:cNvPicPr>
          <p:nvPr/>
        </p:nvPicPr>
        <p:blipFill>
          <a:blip r:embed="rId4" cstate="print"/>
          <a:srcRect b="537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5" name="Picture 4" descr="Shay, Brenna and Morg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World Youth Day 2013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Who: </a:t>
            </a:r>
            <a:r>
              <a:rPr lang="en-US" dirty="0" smtClean="0">
                <a:solidFill>
                  <a:srgbClr val="7030A0"/>
                </a:solidFill>
              </a:rPr>
              <a:t>YOUNG ADULTS Ages 18+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Where:</a:t>
            </a:r>
            <a:r>
              <a:rPr lang="en-US" dirty="0" smtClean="0">
                <a:solidFill>
                  <a:srgbClr val="7030A0"/>
                </a:solidFill>
              </a:rPr>
              <a:t> Rio de Janeiro, Brazil, South America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When: </a:t>
            </a:r>
            <a:r>
              <a:rPr lang="en-US" dirty="0" smtClean="0">
                <a:solidFill>
                  <a:srgbClr val="7030A0"/>
                </a:solidFill>
              </a:rPr>
              <a:t>July 20-30, 2013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Why:</a:t>
            </a:r>
            <a:r>
              <a:rPr lang="en-US" dirty="0" smtClean="0">
                <a:solidFill>
                  <a:srgbClr val="7030A0"/>
                </a:solidFill>
              </a:rPr>
              <a:t> What’s better than seeing hundreds of thousands of people from hundreds of countries across the world come together to worship our living GOD?! </a:t>
            </a:r>
          </a:p>
          <a:p>
            <a:pPr>
              <a:buNone/>
            </a:pPr>
            <a:r>
              <a:rPr lang="en-US" sz="3100" b="1" dirty="0" smtClean="0">
                <a:solidFill>
                  <a:srgbClr val="7030A0"/>
                </a:solidFill>
              </a:rPr>
              <a:t>Mark </a:t>
            </a:r>
            <a:r>
              <a:rPr lang="en-US" sz="3100" b="1" dirty="0" smtClean="0">
                <a:solidFill>
                  <a:srgbClr val="7030A0"/>
                </a:solidFill>
              </a:rPr>
              <a:t>it on your calendars and start </a:t>
            </a:r>
            <a:r>
              <a:rPr lang="en-US" sz="3100" b="1" dirty="0" smtClean="0">
                <a:solidFill>
                  <a:srgbClr val="7030A0"/>
                </a:solidFill>
              </a:rPr>
              <a:t>saving today</a:t>
            </a:r>
            <a:r>
              <a:rPr lang="en-US" sz="3100" b="1" dirty="0" smtClean="0">
                <a:solidFill>
                  <a:srgbClr val="7030A0"/>
                </a:solidFill>
              </a:rPr>
              <a:t>!</a:t>
            </a: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 Youth Day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Preguntas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If you have any questions contact Pam, Leslie, or Shannon.  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We can testify to the “fun factor” of all the events!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Please sign up today!!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Forms and online registrations are available.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Don’t just sit around doing nothing all summer!</a:t>
            </a:r>
            <a:endParaRPr 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Inter</a:t>
            </a:r>
            <a:r>
              <a:rPr lang="en-US" dirty="0" err="1">
                <a:solidFill>
                  <a:srgbClr val="00B0F0"/>
                </a:solidFill>
              </a:rPr>
              <a:t>M</a:t>
            </a:r>
            <a:r>
              <a:rPr lang="en-US" dirty="0" err="1" smtClean="0">
                <a:solidFill>
                  <a:srgbClr val="00B0F0"/>
                </a:solidFill>
              </a:rPr>
              <a:t>ission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When: </a:t>
            </a:r>
            <a:r>
              <a:rPr lang="en-US" dirty="0" smtClean="0">
                <a:solidFill>
                  <a:srgbClr val="00B0F0"/>
                </a:solidFill>
              </a:rPr>
              <a:t>Saturday, April 28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, 2012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Time: </a:t>
            </a:r>
            <a:r>
              <a:rPr lang="en-US" dirty="0" smtClean="0">
                <a:solidFill>
                  <a:srgbClr val="00B0F0"/>
                </a:solidFill>
              </a:rPr>
              <a:t>Starting at 5:15 PM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Where: </a:t>
            </a:r>
            <a:r>
              <a:rPr lang="en-US" dirty="0" smtClean="0">
                <a:solidFill>
                  <a:srgbClr val="00B0F0"/>
                </a:solidFill>
              </a:rPr>
              <a:t>Rochester- </a:t>
            </a:r>
            <a:r>
              <a:rPr lang="en-US" dirty="0" err="1" smtClean="0">
                <a:solidFill>
                  <a:srgbClr val="00B0F0"/>
                </a:solidFill>
              </a:rPr>
              <a:t>Pax</a:t>
            </a:r>
            <a:r>
              <a:rPr lang="en-US" dirty="0" smtClean="0">
                <a:solidFill>
                  <a:srgbClr val="00B0F0"/>
                </a:solidFill>
              </a:rPr>
              <a:t> Christi Parish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Who: </a:t>
            </a:r>
            <a:r>
              <a:rPr lang="en-US" dirty="0" smtClean="0">
                <a:solidFill>
                  <a:srgbClr val="00B0F0"/>
                </a:solidFill>
              </a:rPr>
              <a:t>8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-12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Graders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What: </a:t>
            </a:r>
            <a:r>
              <a:rPr lang="en-US" dirty="0" smtClean="0">
                <a:solidFill>
                  <a:srgbClr val="00B0F0"/>
                </a:solidFill>
              </a:rPr>
              <a:t>Youth Mass, Dinner, Adoration, a Dance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Note: Since it is a long drive and a short event, we will not be attending as a group, but if you want more information let us know!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Mission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Quo Vadis Days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Who: </a:t>
            </a:r>
            <a:r>
              <a:rPr lang="en-US" dirty="0" smtClean="0">
                <a:solidFill>
                  <a:srgbClr val="0070C0"/>
                </a:solidFill>
              </a:rPr>
              <a:t>Young Men Grades 9-12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When: </a:t>
            </a:r>
            <a:r>
              <a:rPr lang="en-US" dirty="0" smtClean="0">
                <a:solidFill>
                  <a:srgbClr val="0070C0"/>
                </a:solidFill>
              </a:rPr>
              <a:t>June 12-15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, 2012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Where: </a:t>
            </a:r>
            <a:r>
              <a:rPr lang="en-US" dirty="0" smtClean="0">
                <a:solidFill>
                  <a:srgbClr val="0070C0"/>
                </a:solidFill>
              </a:rPr>
              <a:t>IHM Seminary, Winona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What it means: </a:t>
            </a:r>
            <a:r>
              <a:rPr lang="en-US" dirty="0" smtClean="0">
                <a:solidFill>
                  <a:srgbClr val="0070C0"/>
                </a:solidFill>
              </a:rPr>
              <a:t>“Where Are You Going?”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Why go: </a:t>
            </a:r>
            <a:r>
              <a:rPr lang="en-US" dirty="0" smtClean="0">
                <a:solidFill>
                  <a:srgbClr val="0070C0"/>
                </a:solidFill>
              </a:rPr>
              <a:t>To discover more about your faith, the possibility of a vocation into the priesthood, and to have fun with friends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Brochures are available to sign up today!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o Vadis Days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Our Gaze to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Who: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Anyone! Literally. 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4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Bring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the whole family!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When: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June 22-23,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2012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Attend one or both days! 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Where: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Rochester- Mayo Civic Center and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		St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 John the Evangelist Parish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What is it: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way to learn more about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			Catholic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faith and how to defend it! 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Register online at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www.dow.org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GTCPoster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9043" y="0"/>
            <a:ext cx="45059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Steubenville North</a:t>
            </a:r>
            <a:br>
              <a:rPr lang="en-US" dirty="0" smtClean="0"/>
            </a:br>
            <a:r>
              <a:rPr lang="en-US" b="1" dirty="0" smtClean="0"/>
              <a:t>“THE EI8HTH DAY”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Who: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Current 8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-12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Graders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When: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July 13-15, 2012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Where: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Rochester- Mayo Civic Center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gathering of thousands of students from across the Midwest and Canada who want to experience God in a whole new way!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Why go: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It’s fun! You don’t have to explain why you like Adoration cause everyone understands.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 Seriously fun and life changing! 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ubenville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49865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34670"/>
            <a:ext cx="8861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www.partnershipforyouth.org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228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Sign </a:t>
            </a:r>
          </a:p>
          <a:p>
            <a:pPr lvl="0"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</a:t>
            </a:r>
          </a:p>
          <a:p>
            <a:pPr lvl="0" algn="ctr"/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Today!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475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InterMission</vt:lpstr>
      <vt:lpstr>Slide 3</vt:lpstr>
      <vt:lpstr>Quo Vadis Days</vt:lpstr>
      <vt:lpstr>Slide 5</vt:lpstr>
      <vt:lpstr>Turning Our Gaze to Christ</vt:lpstr>
      <vt:lpstr>Slide 7</vt:lpstr>
      <vt:lpstr>Steubenville North “THE EI8HTH DAY”</vt:lpstr>
      <vt:lpstr>Slide 9</vt:lpstr>
      <vt:lpstr>Slide 10</vt:lpstr>
      <vt:lpstr>Totus Tuus</vt:lpstr>
      <vt:lpstr>Slide 12</vt:lpstr>
      <vt:lpstr> </vt:lpstr>
      <vt:lpstr>Slide 14</vt:lpstr>
      <vt:lpstr>DCYC (Diocesan Catholic Youth Conference)</vt:lpstr>
      <vt:lpstr>Slide 16</vt:lpstr>
      <vt:lpstr>World Youth Day 2013</vt:lpstr>
      <vt:lpstr>Slide 18</vt:lpstr>
      <vt:lpstr>Preguntas?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Youth Events</dc:title>
  <dc:creator>Shannon Reker</dc:creator>
  <cp:lastModifiedBy>Shannon Reker</cp:lastModifiedBy>
  <cp:revision>55</cp:revision>
  <dcterms:created xsi:type="dcterms:W3CDTF">2012-04-16T17:12:50Z</dcterms:created>
  <dcterms:modified xsi:type="dcterms:W3CDTF">2012-04-18T20:25:26Z</dcterms:modified>
</cp:coreProperties>
</file>